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7EF829-483A-4D6B-BE6F-0CB879D3921C}" type="doc">
      <dgm:prSet loTypeId="urn:microsoft.com/office/officeart/2005/8/layout/balance1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t-BR"/>
        </a:p>
      </dgm:t>
    </dgm:pt>
    <dgm:pt modelId="{4A3ACE4E-A10E-40CD-A087-D79B8565C3C5}">
      <dgm:prSet phldrT="[Texto]"/>
      <dgm:spPr/>
      <dgm:t>
        <a:bodyPr/>
        <a:lstStyle/>
        <a:p>
          <a:r>
            <a:rPr lang="pt-BR" b="1" dirty="0" smtClean="0"/>
            <a:t>Método Indireto</a:t>
          </a:r>
          <a:endParaRPr lang="pt-BR" b="1" dirty="0"/>
        </a:p>
      </dgm:t>
    </dgm:pt>
    <dgm:pt modelId="{9CFC93AF-DA2B-42A5-8D37-AEE18F292AEE}" type="parTrans" cxnId="{88C5C0F3-5A3D-47DB-A2F0-CA095C5EDB55}">
      <dgm:prSet/>
      <dgm:spPr/>
      <dgm:t>
        <a:bodyPr/>
        <a:lstStyle/>
        <a:p>
          <a:endParaRPr lang="pt-BR"/>
        </a:p>
      </dgm:t>
    </dgm:pt>
    <dgm:pt modelId="{83C22560-D469-4F31-B646-0A8271B30DE5}" type="sibTrans" cxnId="{88C5C0F3-5A3D-47DB-A2F0-CA095C5EDB55}">
      <dgm:prSet/>
      <dgm:spPr/>
      <dgm:t>
        <a:bodyPr/>
        <a:lstStyle/>
        <a:p>
          <a:endParaRPr lang="pt-BR"/>
        </a:p>
      </dgm:t>
    </dgm:pt>
    <dgm:pt modelId="{20616CDA-3393-4CD2-A203-35FDD355FECD}">
      <dgm:prSet phldrT="[Texto]"/>
      <dgm:spPr/>
      <dgm:t>
        <a:bodyPr/>
        <a:lstStyle/>
        <a:p>
          <a:r>
            <a:rPr lang="pt-BR" dirty="0" smtClean="0"/>
            <a:t>Elaboração menos onerosa</a:t>
          </a:r>
          <a:endParaRPr lang="pt-BR" dirty="0"/>
        </a:p>
      </dgm:t>
    </dgm:pt>
    <dgm:pt modelId="{574D9AFF-DBD9-4D4B-B668-033DA6C6E3AA}" type="parTrans" cxnId="{69E7C4DC-86ED-46D5-858D-B9235CC684CB}">
      <dgm:prSet/>
      <dgm:spPr/>
      <dgm:t>
        <a:bodyPr/>
        <a:lstStyle/>
        <a:p>
          <a:endParaRPr lang="pt-BR"/>
        </a:p>
      </dgm:t>
    </dgm:pt>
    <dgm:pt modelId="{DFA2D00F-76DB-4E4F-B156-8467C31DD265}" type="sibTrans" cxnId="{69E7C4DC-86ED-46D5-858D-B9235CC684CB}">
      <dgm:prSet/>
      <dgm:spPr/>
      <dgm:t>
        <a:bodyPr/>
        <a:lstStyle/>
        <a:p>
          <a:endParaRPr lang="pt-BR"/>
        </a:p>
      </dgm:t>
    </dgm:pt>
    <dgm:pt modelId="{72F5A34E-B2AA-4972-B4E0-ECDF8B8759D8}">
      <dgm:prSet phldrT="[Texto]"/>
      <dgm:spPr/>
      <dgm:t>
        <a:bodyPr/>
        <a:lstStyle/>
        <a:p>
          <a:r>
            <a:rPr lang="pt-BR" dirty="0" smtClean="0"/>
            <a:t>Liga a DFC com a DRE e o BP</a:t>
          </a:r>
          <a:endParaRPr lang="pt-BR" dirty="0"/>
        </a:p>
      </dgm:t>
    </dgm:pt>
    <dgm:pt modelId="{3FB3DFD0-6D96-4E1E-80EC-2D6A9F3BCF25}" type="parTrans" cxnId="{F73E73A8-71E9-4C6E-B221-AEF1804637F7}">
      <dgm:prSet/>
      <dgm:spPr/>
      <dgm:t>
        <a:bodyPr/>
        <a:lstStyle/>
        <a:p>
          <a:endParaRPr lang="pt-BR"/>
        </a:p>
      </dgm:t>
    </dgm:pt>
    <dgm:pt modelId="{971813B4-062C-4A28-AA00-656DA5F593E6}" type="sibTrans" cxnId="{F73E73A8-71E9-4C6E-B221-AEF1804637F7}">
      <dgm:prSet/>
      <dgm:spPr/>
      <dgm:t>
        <a:bodyPr/>
        <a:lstStyle/>
        <a:p>
          <a:endParaRPr lang="pt-BR"/>
        </a:p>
      </dgm:t>
    </dgm:pt>
    <dgm:pt modelId="{4C0448FD-7BAB-4148-B1FF-ED7455CACE61}">
      <dgm:prSet phldrT="[Texto]"/>
      <dgm:spPr/>
      <dgm:t>
        <a:bodyPr/>
        <a:lstStyle/>
        <a:p>
          <a:r>
            <a:rPr lang="pt-BR" b="1" dirty="0" smtClean="0"/>
            <a:t>Método Direto</a:t>
          </a:r>
          <a:endParaRPr lang="pt-BR" b="1" dirty="0"/>
        </a:p>
      </dgm:t>
    </dgm:pt>
    <dgm:pt modelId="{D426BFC5-FF02-4A29-912C-7172FDCE1DD7}" type="parTrans" cxnId="{4E4B80D4-9366-4399-A00B-9B6E7424D8F3}">
      <dgm:prSet/>
      <dgm:spPr/>
      <dgm:t>
        <a:bodyPr/>
        <a:lstStyle/>
        <a:p>
          <a:endParaRPr lang="pt-BR"/>
        </a:p>
      </dgm:t>
    </dgm:pt>
    <dgm:pt modelId="{72000BCB-F238-4388-A47F-83CC883A0D1D}" type="sibTrans" cxnId="{4E4B80D4-9366-4399-A00B-9B6E7424D8F3}">
      <dgm:prSet/>
      <dgm:spPr/>
      <dgm:t>
        <a:bodyPr/>
        <a:lstStyle/>
        <a:p>
          <a:endParaRPr lang="pt-BR"/>
        </a:p>
      </dgm:t>
    </dgm:pt>
    <dgm:pt modelId="{86D8EDA3-7AFB-4B4F-A28B-1408D366827D}">
      <dgm:prSet phldrT="[Texto]"/>
      <dgm:spPr/>
      <dgm:t>
        <a:bodyPr/>
        <a:lstStyle/>
        <a:p>
          <a:r>
            <a:rPr lang="pt-BR" dirty="0" smtClean="0"/>
            <a:t>Benefício &gt; que o custo</a:t>
          </a:r>
          <a:endParaRPr lang="pt-BR" dirty="0"/>
        </a:p>
      </dgm:t>
    </dgm:pt>
    <dgm:pt modelId="{71C8C35A-F946-4BC3-85E3-437294EABDB5}" type="parTrans" cxnId="{14AF161A-D38A-4BDB-93FF-9CBA1155F7CA}">
      <dgm:prSet/>
      <dgm:spPr/>
      <dgm:t>
        <a:bodyPr/>
        <a:lstStyle/>
        <a:p>
          <a:endParaRPr lang="pt-BR"/>
        </a:p>
      </dgm:t>
    </dgm:pt>
    <dgm:pt modelId="{75B85BD2-386C-4B79-8B3A-7D268BA11524}" type="sibTrans" cxnId="{14AF161A-D38A-4BDB-93FF-9CBA1155F7CA}">
      <dgm:prSet/>
      <dgm:spPr/>
      <dgm:t>
        <a:bodyPr/>
        <a:lstStyle/>
        <a:p>
          <a:endParaRPr lang="pt-BR"/>
        </a:p>
      </dgm:t>
    </dgm:pt>
    <dgm:pt modelId="{17C06C8A-0D5C-4A91-8ABF-14DC101133DD}">
      <dgm:prSet phldrT="[Texto]"/>
      <dgm:spPr/>
      <dgm:t>
        <a:bodyPr/>
        <a:lstStyle/>
        <a:p>
          <a:r>
            <a:rPr lang="pt-BR" dirty="0" smtClean="0"/>
            <a:t>Mais compreensível</a:t>
          </a:r>
          <a:endParaRPr lang="pt-BR" dirty="0"/>
        </a:p>
      </dgm:t>
    </dgm:pt>
    <dgm:pt modelId="{6F42B0AA-CEDC-46C0-B972-5110333317F7}" type="parTrans" cxnId="{0B1B1F5D-7849-4AEE-B874-7AA1F84C7B7A}">
      <dgm:prSet/>
      <dgm:spPr/>
      <dgm:t>
        <a:bodyPr/>
        <a:lstStyle/>
        <a:p>
          <a:endParaRPr lang="pt-BR"/>
        </a:p>
      </dgm:t>
    </dgm:pt>
    <dgm:pt modelId="{6D73CE31-761B-4904-AC77-7199064CD949}" type="sibTrans" cxnId="{0B1B1F5D-7849-4AEE-B874-7AA1F84C7B7A}">
      <dgm:prSet/>
      <dgm:spPr/>
      <dgm:t>
        <a:bodyPr/>
        <a:lstStyle/>
        <a:p>
          <a:endParaRPr lang="pt-BR"/>
        </a:p>
      </dgm:t>
    </dgm:pt>
    <dgm:pt modelId="{B33C77A0-C614-4986-A54D-E3E39A113E88}">
      <dgm:prSet phldrT="[Texto]"/>
      <dgm:spPr/>
      <dgm:t>
        <a:bodyPr/>
        <a:lstStyle/>
        <a:p>
          <a:r>
            <a:rPr lang="pt-BR" dirty="0" smtClean="0"/>
            <a:t>Maior clareza e poder explicativo </a:t>
          </a:r>
          <a:endParaRPr lang="pt-BR" dirty="0"/>
        </a:p>
      </dgm:t>
    </dgm:pt>
    <dgm:pt modelId="{F00CE0F7-5396-4BA3-9A6E-83BC84F43769}" type="parTrans" cxnId="{0D7D868D-FBCE-4474-9641-50D1AF952D71}">
      <dgm:prSet/>
      <dgm:spPr/>
      <dgm:t>
        <a:bodyPr/>
        <a:lstStyle/>
        <a:p>
          <a:endParaRPr lang="pt-BR"/>
        </a:p>
      </dgm:t>
    </dgm:pt>
    <dgm:pt modelId="{9290A772-1555-4CCE-B392-948B578868F9}" type="sibTrans" cxnId="{0D7D868D-FBCE-4474-9641-50D1AF952D71}">
      <dgm:prSet/>
      <dgm:spPr/>
      <dgm:t>
        <a:bodyPr/>
        <a:lstStyle/>
        <a:p>
          <a:endParaRPr lang="pt-BR"/>
        </a:p>
      </dgm:t>
    </dgm:pt>
    <dgm:pt modelId="{1E9787E9-5B4F-4DF0-93E4-86649AD265AE}">
      <dgm:prSet/>
      <dgm:spPr/>
      <dgm:t>
        <a:bodyPr/>
        <a:lstStyle/>
        <a:p>
          <a:r>
            <a:rPr lang="pt-BR" dirty="0" smtClean="0"/>
            <a:t>Mais familiar aos usuários</a:t>
          </a:r>
          <a:endParaRPr lang="pt-BR" dirty="0"/>
        </a:p>
      </dgm:t>
    </dgm:pt>
    <dgm:pt modelId="{1DC86F7D-526C-458F-9A6E-00FD8AA8B13F}" type="parTrans" cxnId="{E9045906-1F15-4946-A2C2-BA92EC8D3E42}">
      <dgm:prSet/>
      <dgm:spPr/>
      <dgm:t>
        <a:bodyPr/>
        <a:lstStyle/>
        <a:p>
          <a:endParaRPr lang="pt-BR"/>
        </a:p>
      </dgm:t>
    </dgm:pt>
    <dgm:pt modelId="{DE9750E0-4F33-40C0-8FC5-3476976EB54C}" type="sibTrans" cxnId="{E9045906-1F15-4946-A2C2-BA92EC8D3E42}">
      <dgm:prSet/>
      <dgm:spPr/>
      <dgm:t>
        <a:bodyPr/>
        <a:lstStyle/>
        <a:p>
          <a:endParaRPr lang="pt-BR"/>
        </a:p>
      </dgm:t>
    </dgm:pt>
    <dgm:pt modelId="{C580676C-A900-41DC-A286-97CC2B025ABD}">
      <dgm:prSet/>
      <dgm:spPr/>
      <dgm:t>
        <a:bodyPr/>
        <a:lstStyle/>
        <a:p>
          <a:r>
            <a:rPr lang="pt-BR" dirty="0" smtClean="0"/>
            <a:t>Melhora previsão dos fluxos de caixa</a:t>
          </a:r>
          <a:endParaRPr lang="pt-BR" dirty="0"/>
        </a:p>
      </dgm:t>
    </dgm:pt>
    <dgm:pt modelId="{89CF22D7-46E7-49F8-AD7F-3B0EA7CBF2B0}" type="parTrans" cxnId="{34615F0E-FEF5-440D-BC98-0918183273E2}">
      <dgm:prSet/>
      <dgm:spPr/>
      <dgm:t>
        <a:bodyPr/>
        <a:lstStyle/>
        <a:p>
          <a:endParaRPr lang="pt-BR"/>
        </a:p>
      </dgm:t>
    </dgm:pt>
    <dgm:pt modelId="{383AFFD7-E025-4E2E-9612-EED0EE06A5BC}" type="sibTrans" cxnId="{34615F0E-FEF5-440D-BC98-0918183273E2}">
      <dgm:prSet/>
      <dgm:spPr/>
      <dgm:t>
        <a:bodyPr/>
        <a:lstStyle/>
        <a:p>
          <a:endParaRPr lang="pt-BR"/>
        </a:p>
      </dgm:t>
    </dgm:pt>
    <dgm:pt modelId="{036B38E5-3600-4227-92C4-868E9DE0506F}" type="pres">
      <dgm:prSet presAssocID="{977EF829-483A-4D6B-BE6F-0CB879D3921C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57125574-6022-446C-B74C-D7F6FA45B153}" type="pres">
      <dgm:prSet presAssocID="{977EF829-483A-4D6B-BE6F-0CB879D3921C}" presName="dummyMaxCanvas" presStyleCnt="0"/>
      <dgm:spPr/>
      <dgm:t>
        <a:bodyPr/>
        <a:lstStyle/>
        <a:p>
          <a:endParaRPr lang="pt-BR"/>
        </a:p>
      </dgm:t>
    </dgm:pt>
    <dgm:pt modelId="{06CF1524-0B6A-4842-854A-3E940F8E3F2C}" type="pres">
      <dgm:prSet presAssocID="{977EF829-483A-4D6B-BE6F-0CB879D3921C}" presName="parentComposite" presStyleCnt="0"/>
      <dgm:spPr/>
      <dgm:t>
        <a:bodyPr/>
        <a:lstStyle/>
        <a:p>
          <a:endParaRPr lang="pt-BR"/>
        </a:p>
      </dgm:t>
    </dgm:pt>
    <dgm:pt modelId="{825A5BC2-E951-484E-ACF6-BFE789B40C41}" type="pres">
      <dgm:prSet presAssocID="{977EF829-483A-4D6B-BE6F-0CB879D3921C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pt-BR"/>
        </a:p>
      </dgm:t>
    </dgm:pt>
    <dgm:pt modelId="{7F4426D1-CAD6-48BD-8D1D-0D23ECD8E6D2}" type="pres">
      <dgm:prSet presAssocID="{977EF829-483A-4D6B-BE6F-0CB879D3921C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pt-BR"/>
        </a:p>
      </dgm:t>
    </dgm:pt>
    <dgm:pt modelId="{4B914165-35A3-4217-8201-25D8BA42A203}" type="pres">
      <dgm:prSet presAssocID="{977EF829-483A-4D6B-BE6F-0CB879D3921C}" presName="childrenComposite" presStyleCnt="0"/>
      <dgm:spPr/>
      <dgm:t>
        <a:bodyPr/>
        <a:lstStyle/>
        <a:p>
          <a:endParaRPr lang="pt-BR"/>
        </a:p>
      </dgm:t>
    </dgm:pt>
    <dgm:pt modelId="{4917E237-F981-422A-A38D-333024A9DF1D}" type="pres">
      <dgm:prSet presAssocID="{977EF829-483A-4D6B-BE6F-0CB879D3921C}" presName="dummyMaxCanvas_ChildArea" presStyleCnt="0"/>
      <dgm:spPr/>
      <dgm:t>
        <a:bodyPr/>
        <a:lstStyle/>
        <a:p>
          <a:endParaRPr lang="pt-BR"/>
        </a:p>
      </dgm:t>
    </dgm:pt>
    <dgm:pt modelId="{2AB0674B-C354-4F67-A82D-518F9C887FC5}" type="pres">
      <dgm:prSet presAssocID="{977EF829-483A-4D6B-BE6F-0CB879D3921C}" presName="fulcrum" presStyleLbl="alignAccFollowNode1" presStyleIdx="2" presStyleCnt="4"/>
      <dgm:spPr/>
      <dgm:t>
        <a:bodyPr/>
        <a:lstStyle/>
        <a:p>
          <a:endParaRPr lang="pt-BR"/>
        </a:p>
      </dgm:t>
    </dgm:pt>
    <dgm:pt modelId="{B2D7FA25-F241-4B8F-B5CF-FA21976D6971}" type="pres">
      <dgm:prSet presAssocID="{977EF829-483A-4D6B-BE6F-0CB879D3921C}" presName="balance_34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BB0D086-1AE4-4D43-A6B6-9AD27F6AB2A5}" type="pres">
      <dgm:prSet presAssocID="{977EF829-483A-4D6B-BE6F-0CB879D3921C}" presName="right_34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C2EB444-C966-41FE-83E4-4A82FBFDDC37}" type="pres">
      <dgm:prSet presAssocID="{977EF829-483A-4D6B-BE6F-0CB879D3921C}" presName="right_34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82D2022-86CC-47A8-9143-C38D84EC1AB2}" type="pres">
      <dgm:prSet presAssocID="{977EF829-483A-4D6B-BE6F-0CB879D3921C}" presName="right_34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4EB5BD3-02D6-45F5-9BDB-5FABB08B8313}" type="pres">
      <dgm:prSet presAssocID="{977EF829-483A-4D6B-BE6F-0CB879D3921C}" presName="right_34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D2819F5-66A5-4187-B1FB-E2EDE19D6A45}" type="pres">
      <dgm:prSet presAssocID="{977EF829-483A-4D6B-BE6F-0CB879D3921C}" presName="left_34_1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D286B89-EF94-4CD3-A081-B8331C6FB606}" type="pres">
      <dgm:prSet presAssocID="{977EF829-483A-4D6B-BE6F-0CB879D3921C}" presName="left_34_2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E4E3F94-3E85-4F33-89DF-E53A96F26641}" type="pres">
      <dgm:prSet presAssocID="{977EF829-483A-4D6B-BE6F-0CB879D3921C}" presName="left_34_3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E9045906-1F15-4946-A2C2-BA92EC8D3E42}" srcId="{4A3ACE4E-A10E-40CD-A087-D79B8565C3C5}" destId="{1E9787E9-5B4F-4DF0-93E4-86649AD265AE}" srcOrd="1" destOrd="0" parTransId="{1DC86F7D-526C-458F-9A6E-00FD8AA8B13F}" sibTransId="{DE9750E0-4F33-40C0-8FC5-3476976EB54C}"/>
    <dgm:cxn modelId="{14AF161A-D38A-4BDB-93FF-9CBA1155F7CA}" srcId="{4C0448FD-7BAB-4148-B1FF-ED7455CACE61}" destId="{86D8EDA3-7AFB-4B4F-A28B-1408D366827D}" srcOrd="0" destOrd="0" parTransId="{71C8C35A-F946-4BC3-85E3-437294EABDB5}" sibTransId="{75B85BD2-386C-4B79-8B3A-7D268BA11524}"/>
    <dgm:cxn modelId="{0B1B1F5D-7849-4AEE-B874-7AA1F84C7B7A}" srcId="{4C0448FD-7BAB-4148-B1FF-ED7455CACE61}" destId="{17C06C8A-0D5C-4A91-8ABF-14DC101133DD}" srcOrd="1" destOrd="0" parTransId="{6F42B0AA-CEDC-46C0-B972-5110333317F7}" sibTransId="{6D73CE31-761B-4904-AC77-7199064CD949}"/>
    <dgm:cxn modelId="{0D7D868D-FBCE-4474-9641-50D1AF952D71}" srcId="{4C0448FD-7BAB-4148-B1FF-ED7455CACE61}" destId="{B33C77A0-C614-4986-A54D-E3E39A113E88}" srcOrd="3" destOrd="0" parTransId="{F00CE0F7-5396-4BA3-9A6E-83BC84F43769}" sibTransId="{9290A772-1555-4CCE-B392-948B578868F9}"/>
    <dgm:cxn modelId="{34615F0E-FEF5-440D-BC98-0918183273E2}" srcId="{4C0448FD-7BAB-4148-B1FF-ED7455CACE61}" destId="{C580676C-A900-41DC-A286-97CC2B025ABD}" srcOrd="2" destOrd="0" parTransId="{89CF22D7-46E7-49F8-AD7F-3B0EA7CBF2B0}" sibTransId="{383AFFD7-E025-4E2E-9612-EED0EE06A5BC}"/>
    <dgm:cxn modelId="{F73E73A8-71E9-4C6E-B221-AEF1804637F7}" srcId="{4A3ACE4E-A10E-40CD-A087-D79B8565C3C5}" destId="{72F5A34E-B2AA-4972-B4E0-ECDF8B8759D8}" srcOrd="2" destOrd="0" parTransId="{3FB3DFD0-6D96-4E1E-80EC-2D6A9F3BCF25}" sibTransId="{971813B4-062C-4A28-AA00-656DA5F593E6}"/>
    <dgm:cxn modelId="{E3EE8DAE-4DE7-4F09-9880-DD77AFE9D2D4}" type="presOf" srcId="{977EF829-483A-4D6B-BE6F-0CB879D3921C}" destId="{036B38E5-3600-4227-92C4-868E9DE0506F}" srcOrd="0" destOrd="0" presId="urn:microsoft.com/office/officeart/2005/8/layout/balance1"/>
    <dgm:cxn modelId="{6813F3B8-AA20-4FD5-B1CB-EE040A2C5BBB}" type="presOf" srcId="{4C0448FD-7BAB-4148-B1FF-ED7455CACE61}" destId="{7F4426D1-CAD6-48BD-8D1D-0D23ECD8E6D2}" srcOrd="0" destOrd="0" presId="urn:microsoft.com/office/officeart/2005/8/layout/balance1"/>
    <dgm:cxn modelId="{4E4B80D4-9366-4399-A00B-9B6E7424D8F3}" srcId="{977EF829-483A-4D6B-BE6F-0CB879D3921C}" destId="{4C0448FD-7BAB-4148-B1FF-ED7455CACE61}" srcOrd="1" destOrd="0" parTransId="{D426BFC5-FF02-4A29-912C-7172FDCE1DD7}" sibTransId="{72000BCB-F238-4388-A47F-83CC883A0D1D}"/>
    <dgm:cxn modelId="{2C20E941-3055-49CC-8810-F7B050CC2ACE}" type="presOf" srcId="{C580676C-A900-41DC-A286-97CC2B025ABD}" destId="{F82D2022-86CC-47A8-9143-C38D84EC1AB2}" srcOrd="0" destOrd="0" presId="urn:microsoft.com/office/officeart/2005/8/layout/balance1"/>
    <dgm:cxn modelId="{4F5B76DF-5087-44C8-B13D-E43FEB71AD03}" type="presOf" srcId="{1E9787E9-5B4F-4DF0-93E4-86649AD265AE}" destId="{FD286B89-EF94-4CD3-A081-B8331C6FB606}" srcOrd="0" destOrd="0" presId="urn:microsoft.com/office/officeart/2005/8/layout/balance1"/>
    <dgm:cxn modelId="{F56C72E6-A19E-4E2D-B491-51F215F08F91}" type="presOf" srcId="{72F5A34E-B2AA-4972-B4E0-ECDF8B8759D8}" destId="{4E4E3F94-3E85-4F33-89DF-E53A96F26641}" srcOrd="0" destOrd="0" presId="urn:microsoft.com/office/officeart/2005/8/layout/balance1"/>
    <dgm:cxn modelId="{86292611-16BB-40D9-B8E8-2E667334CF99}" type="presOf" srcId="{20616CDA-3393-4CD2-A203-35FDD355FECD}" destId="{4D2819F5-66A5-4187-B1FB-E2EDE19D6A45}" srcOrd="0" destOrd="0" presId="urn:microsoft.com/office/officeart/2005/8/layout/balance1"/>
    <dgm:cxn modelId="{6ED3E603-665F-4B4B-B153-11CC5EE8CF48}" type="presOf" srcId="{4A3ACE4E-A10E-40CD-A087-D79B8565C3C5}" destId="{825A5BC2-E951-484E-ACF6-BFE789B40C41}" srcOrd="0" destOrd="0" presId="urn:microsoft.com/office/officeart/2005/8/layout/balance1"/>
    <dgm:cxn modelId="{CFF3A78C-CF95-4A34-82B7-8359506E55F4}" type="presOf" srcId="{86D8EDA3-7AFB-4B4F-A28B-1408D366827D}" destId="{5BB0D086-1AE4-4D43-A6B6-9AD27F6AB2A5}" srcOrd="0" destOrd="0" presId="urn:microsoft.com/office/officeart/2005/8/layout/balance1"/>
    <dgm:cxn modelId="{8ED044FD-AB89-4528-BC4F-F3DEAC2B2303}" type="presOf" srcId="{17C06C8A-0D5C-4A91-8ABF-14DC101133DD}" destId="{6C2EB444-C966-41FE-83E4-4A82FBFDDC37}" srcOrd="0" destOrd="0" presId="urn:microsoft.com/office/officeart/2005/8/layout/balance1"/>
    <dgm:cxn modelId="{88C5C0F3-5A3D-47DB-A2F0-CA095C5EDB55}" srcId="{977EF829-483A-4D6B-BE6F-0CB879D3921C}" destId="{4A3ACE4E-A10E-40CD-A087-D79B8565C3C5}" srcOrd="0" destOrd="0" parTransId="{9CFC93AF-DA2B-42A5-8D37-AEE18F292AEE}" sibTransId="{83C22560-D469-4F31-B646-0A8271B30DE5}"/>
    <dgm:cxn modelId="{F872EF41-9860-472C-8B95-8E9EAA32663F}" type="presOf" srcId="{B33C77A0-C614-4986-A54D-E3E39A113E88}" destId="{14EB5BD3-02D6-45F5-9BDB-5FABB08B8313}" srcOrd="0" destOrd="0" presId="urn:microsoft.com/office/officeart/2005/8/layout/balance1"/>
    <dgm:cxn modelId="{69E7C4DC-86ED-46D5-858D-B9235CC684CB}" srcId="{4A3ACE4E-A10E-40CD-A087-D79B8565C3C5}" destId="{20616CDA-3393-4CD2-A203-35FDD355FECD}" srcOrd="0" destOrd="0" parTransId="{574D9AFF-DBD9-4D4B-B668-033DA6C6E3AA}" sibTransId="{DFA2D00F-76DB-4E4F-B156-8467C31DD265}"/>
    <dgm:cxn modelId="{0492AF9A-E849-4E63-8DAD-A7324FBF445E}" type="presParOf" srcId="{036B38E5-3600-4227-92C4-868E9DE0506F}" destId="{57125574-6022-446C-B74C-D7F6FA45B153}" srcOrd="0" destOrd="0" presId="urn:microsoft.com/office/officeart/2005/8/layout/balance1"/>
    <dgm:cxn modelId="{9B33565D-7BB6-40D6-B459-4174BA8C6BED}" type="presParOf" srcId="{036B38E5-3600-4227-92C4-868E9DE0506F}" destId="{06CF1524-0B6A-4842-854A-3E940F8E3F2C}" srcOrd="1" destOrd="0" presId="urn:microsoft.com/office/officeart/2005/8/layout/balance1"/>
    <dgm:cxn modelId="{0A287B58-BFF2-47D5-8B26-EA2D6AB7E172}" type="presParOf" srcId="{06CF1524-0B6A-4842-854A-3E940F8E3F2C}" destId="{825A5BC2-E951-484E-ACF6-BFE789B40C41}" srcOrd="0" destOrd="0" presId="urn:microsoft.com/office/officeart/2005/8/layout/balance1"/>
    <dgm:cxn modelId="{D0B4B0BE-4130-4200-990E-F4A9EE2CE3EF}" type="presParOf" srcId="{06CF1524-0B6A-4842-854A-3E940F8E3F2C}" destId="{7F4426D1-CAD6-48BD-8D1D-0D23ECD8E6D2}" srcOrd="1" destOrd="0" presId="urn:microsoft.com/office/officeart/2005/8/layout/balance1"/>
    <dgm:cxn modelId="{19AB564B-6C67-4833-96C1-A4F5EC34C978}" type="presParOf" srcId="{036B38E5-3600-4227-92C4-868E9DE0506F}" destId="{4B914165-35A3-4217-8201-25D8BA42A203}" srcOrd="2" destOrd="0" presId="urn:microsoft.com/office/officeart/2005/8/layout/balance1"/>
    <dgm:cxn modelId="{F35A21F6-150A-4C5C-8B84-F6E069D41C54}" type="presParOf" srcId="{4B914165-35A3-4217-8201-25D8BA42A203}" destId="{4917E237-F981-422A-A38D-333024A9DF1D}" srcOrd="0" destOrd="0" presId="urn:microsoft.com/office/officeart/2005/8/layout/balance1"/>
    <dgm:cxn modelId="{83046533-3767-4B5E-BF72-061F46A5C80F}" type="presParOf" srcId="{4B914165-35A3-4217-8201-25D8BA42A203}" destId="{2AB0674B-C354-4F67-A82D-518F9C887FC5}" srcOrd="1" destOrd="0" presId="urn:microsoft.com/office/officeart/2005/8/layout/balance1"/>
    <dgm:cxn modelId="{BE6C5A7A-2F30-4F48-A1D9-E0EB987CABA6}" type="presParOf" srcId="{4B914165-35A3-4217-8201-25D8BA42A203}" destId="{B2D7FA25-F241-4B8F-B5CF-FA21976D6971}" srcOrd="2" destOrd="0" presId="urn:microsoft.com/office/officeart/2005/8/layout/balance1"/>
    <dgm:cxn modelId="{3BCD7D33-CA32-4884-8AE0-528ED3D56011}" type="presParOf" srcId="{4B914165-35A3-4217-8201-25D8BA42A203}" destId="{5BB0D086-1AE4-4D43-A6B6-9AD27F6AB2A5}" srcOrd="3" destOrd="0" presId="urn:microsoft.com/office/officeart/2005/8/layout/balance1"/>
    <dgm:cxn modelId="{7D0C6B06-8869-47F2-AEDB-60060659ADA6}" type="presParOf" srcId="{4B914165-35A3-4217-8201-25D8BA42A203}" destId="{6C2EB444-C966-41FE-83E4-4A82FBFDDC37}" srcOrd="4" destOrd="0" presId="urn:microsoft.com/office/officeart/2005/8/layout/balance1"/>
    <dgm:cxn modelId="{719350B8-0AC6-40A2-A42C-50A9C0E6613C}" type="presParOf" srcId="{4B914165-35A3-4217-8201-25D8BA42A203}" destId="{F82D2022-86CC-47A8-9143-C38D84EC1AB2}" srcOrd="5" destOrd="0" presId="urn:microsoft.com/office/officeart/2005/8/layout/balance1"/>
    <dgm:cxn modelId="{08D55FD2-BD7E-48B5-85EA-966F00F382C8}" type="presParOf" srcId="{4B914165-35A3-4217-8201-25D8BA42A203}" destId="{14EB5BD3-02D6-45F5-9BDB-5FABB08B8313}" srcOrd="6" destOrd="0" presId="urn:microsoft.com/office/officeart/2005/8/layout/balance1"/>
    <dgm:cxn modelId="{6C4CC836-2BF8-47FB-9934-BE2E70051BD8}" type="presParOf" srcId="{4B914165-35A3-4217-8201-25D8BA42A203}" destId="{4D2819F5-66A5-4187-B1FB-E2EDE19D6A45}" srcOrd="7" destOrd="0" presId="urn:microsoft.com/office/officeart/2005/8/layout/balance1"/>
    <dgm:cxn modelId="{7680085C-583B-42E7-91CF-69C6A4C69304}" type="presParOf" srcId="{4B914165-35A3-4217-8201-25D8BA42A203}" destId="{FD286B89-EF94-4CD3-A081-B8331C6FB606}" srcOrd="8" destOrd="0" presId="urn:microsoft.com/office/officeart/2005/8/layout/balance1"/>
    <dgm:cxn modelId="{3BB38C7D-4686-47E0-B0FD-D269F38E4BF8}" type="presParOf" srcId="{4B914165-35A3-4217-8201-25D8BA42A203}" destId="{4E4E3F94-3E85-4F33-89DF-E53A96F26641}" srcOrd="9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5A5BC2-E951-484E-ACF6-BFE789B40C41}">
      <dsp:nvSpPr>
        <dsp:cNvPr id="0" name=""/>
        <dsp:cNvSpPr/>
      </dsp:nvSpPr>
      <dsp:spPr>
        <a:xfrm>
          <a:off x="1397384" y="0"/>
          <a:ext cx="1350503" cy="750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b="1" kern="1200" dirty="0" smtClean="0"/>
            <a:t>Método Indireto</a:t>
          </a:r>
          <a:endParaRPr lang="pt-BR" sz="1900" b="1" kern="1200" dirty="0"/>
        </a:p>
      </dsp:txBody>
      <dsp:txXfrm>
        <a:off x="1419359" y="21975"/>
        <a:ext cx="1306553" cy="706329"/>
      </dsp:txXfrm>
    </dsp:sp>
    <dsp:sp modelId="{7F4426D1-CAD6-48BD-8D1D-0D23ECD8E6D2}">
      <dsp:nvSpPr>
        <dsp:cNvPr id="0" name=""/>
        <dsp:cNvSpPr/>
      </dsp:nvSpPr>
      <dsp:spPr>
        <a:xfrm>
          <a:off x="3348111" y="0"/>
          <a:ext cx="1350503" cy="750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b="1" kern="1200" dirty="0" smtClean="0"/>
            <a:t>Método Direto</a:t>
          </a:r>
          <a:endParaRPr lang="pt-BR" sz="1900" b="1" kern="1200" dirty="0"/>
        </a:p>
      </dsp:txBody>
      <dsp:txXfrm>
        <a:off x="3370086" y="21975"/>
        <a:ext cx="1306553" cy="706329"/>
      </dsp:txXfrm>
    </dsp:sp>
    <dsp:sp modelId="{2AB0674B-C354-4F67-A82D-518F9C887FC5}">
      <dsp:nvSpPr>
        <dsp:cNvPr id="0" name=""/>
        <dsp:cNvSpPr/>
      </dsp:nvSpPr>
      <dsp:spPr>
        <a:xfrm>
          <a:off x="2766645" y="3188689"/>
          <a:ext cx="562709" cy="562709"/>
        </a:xfrm>
        <a:prstGeom prst="triangle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D7FA25-F241-4B8F-B5CF-FA21976D6971}">
      <dsp:nvSpPr>
        <dsp:cNvPr id="0" name=""/>
        <dsp:cNvSpPr/>
      </dsp:nvSpPr>
      <dsp:spPr>
        <a:xfrm rot="240000">
          <a:off x="1359354" y="2947561"/>
          <a:ext cx="3377290" cy="236163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B0D086-1AE4-4D43-A6B6-9AD27F6AB2A5}">
      <dsp:nvSpPr>
        <dsp:cNvPr id="0" name=""/>
        <dsp:cNvSpPr/>
      </dsp:nvSpPr>
      <dsp:spPr>
        <a:xfrm rot="240000">
          <a:off x="3390758" y="2522104"/>
          <a:ext cx="1340239" cy="46284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Benefício &gt; que o custo</a:t>
          </a:r>
          <a:endParaRPr lang="pt-BR" sz="1100" kern="1200" dirty="0"/>
        </a:p>
      </dsp:txBody>
      <dsp:txXfrm>
        <a:off x="3413352" y="2544698"/>
        <a:ext cx="1295051" cy="417656"/>
      </dsp:txXfrm>
    </dsp:sp>
    <dsp:sp modelId="{6C2EB444-C966-41FE-83E4-4A82FBFDDC37}">
      <dsp:nvSpPr>
        <dsp:cNvPr id="0" name=""/>
        <dsp:cNvSpPr/>
      </dsp:nvSpPr>
      <dsp:spPr>
        <a:xfrm rot="240000">
          <a:off x="3428272" y="2026920"/>
          <a:ext cx="1340239" cy="46284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Mais compreensível</a:t>
          </a:r>
          <a:endParaRPr lang="pt-BR" sz="1100" kern="1200" dirty="0"/>
        </a:p>
      </dsp:txBody>
      <dsp:txXfrm>
        <a:off x="3450866" y="2049514"/>
        <a:ext cx="1295051" cy="417656"/>
      </dsp:txXfrm>
    </dsp:sp>
    <dsp:sp modelId="{F82D2022-86CC-47A8-9143-C38D84EC1AB2}">
      <dsp:nvSpPr>
        <dsp:cNvPr id="0" name=""/>
        <dsp:cNvSpPr/>
      </dsp:nvSpPr>
      <dsp:spPr>
        <a:xfrm rot="240000">
          <a:off x="3465786" y="1531735"/>
          <a:ext cx="1340239" cy="46284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Melhora previsão dos fluxos de caixa</a:t>
          </a:r>
          <a:endParaRPr lang="pt-BR" sz="1100" kern="1200" dirty="0"/>
        </a:p>
      </dsp:txBody>
      <dsp:txXfrm>
        <a:off x="3488380" y="1554329"/>
        <a:ext cx="1295051" cy="417656"/>
      </dsp:txXfrm>
    </dsp:sp>
    <dsp:sp modelId="{14EB5BD3-02D6-45F5-9BDB-5FABB08B8313}">
      <dsp:nvSpPr>
        <dsp:cNvPr id="0" name=""/>
        <dsp:cNvSpPr/>
      </dsp:nvSpPr>
      <dsp:spPr>
        <a:xfrm rot="240000">
          <a:off x="3503300" y="1036550"/>
          <a:ext cx="1340239" cy="46284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Maior clareza e poder explicativo </a:t>
          </a:r>
          <a:endParaRPr lang="pt-BR" sz="1100" kern="1200" dirty="0"/>
        </a:p>
      </dsp:txBody>
      <dsp:txXfrm>
        <a:off x="3525894" y="1059144"/>
        <a:ext cx="1295051" cy="417656"/>
      </dsp:txXfrm>
    </dsp:sp>
    <dsp:sp modelId="{4D2819F5-66A5-4187-B1FB-E2EDE19D6A45}">
      <dsp:nvSpPr>
        <dsp:cNvPr id="0" name=""/>
        <dsp:cNvSpPr/>
      </dsp:nvSpPr>
      <dsp:spPr>
        <a:xfrm rot="240000">
          <a:off x="1440030" y="2387054"/>
          <a:ext cx="1340239" cy="46284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Elaboração menos onerosa</a:t>
          </a:r>
          <a:endParaRPr lang="pt-BR" sz="1100" kern="1200" dirty="0"/>
        </a:p>
      </dsp:txBody>
      <dsp:txXfrm>
        <a:off x="1462624" y="2409648"/>
        <a:ext cx="1295051" cy="417656"/>
      </dsp:txXfrm>
    </dsp:sp>
    <dsp:sp modelId="{FD286B89-EF94-4CD3-A081-B8331C6FB606}">
      <dsp:nvSpPr>
        <dsp:cNvPr id="0" name=""/>
        <dsp:cNvSpPr/>
      </dsp:nvSpPr>
      <dsp:spPr>
        <a:xfrm rot="240000">
          <a:off x="1477544" y="1891869"/>
          <a:ext cx="1340239" cy="46284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Mais familiar aos usuários</a:t>
          </a:r>
          <a:endParaRPr lang="pt-BR" sz="1100" kern="1200" dirty="0"/>
        </a:p>
      </dsp:txBody>
      <dsp:txXfrm>
        <a:off x="1500138" y="1914463"/>
        <a:ext cx="1295051" cy="417656"/>
      </dsp:txXfrm>
    </dsp:sp>
    <dsp:sp modelId="{4E4E3F94-3E85-4F33-89DF-E53A96F26641}">
      <dsp:nvSpPr>
        <dsp:cNvPr id="0" name=""/>
        <dsp:cNvSpPr/>
      </dsp:nvSpPr>
      <dsp:spPr>
        <a:xfrm rot="240000">
          <a:off x="1515058" y="1396685"/>
          <a:ext cx="1340239" cy="46284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Liga a DFC com a DRE e o BP</a:t>
          </a:r>
          <a:endParaRPr lang="pt-BR" sz="1100" kern="1200" dirty="0"/>
        </a:p>
      </dsp:txBody>
      <dsp:txXfrm>
        <a:off x="1537652" y="1419279"/>
        <a:ext cx="1295051" cy="4176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47C4F-F76E-42EE-A1C5-C0861729BB0D}" type="datetimeFigureOut">
              <a:rPr lang="pt-BR" smtClean="0"/>
              <a:t>01/02/2016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23B3-D17C-41EB-BD89-0035716C94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827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47C4F-F76E-42EE-A1C5-C0861729BB0D}" type="datetimeFigureOut">
              <a:rPr lang="pt-BR" smtClean="0"/>
              <a:t>01/02/2016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23B3-D17C-41EB-BD89-0035716C94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1799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47C4F-F76E-42EE-A1C5-C0861729BB0D}" type="datetimeFigureOut">
              <a:rPr lang="pt-BR" smtClean="0"/>
              <a:t>01/02/2016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23B3-D17C-41EB-BD89-0035716C94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2922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47C4F-F76E-42EE-A1C5-C0861729BB0D}" type="datetimeFigureOut">
              <a:rPr lang="pt-BR" smtClean="0"/>
              <a:t>01/02/2016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23B3-D17C-41EB-BD89-0035716C94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2404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47C4F-F76E-42EE-A1C5-C0861729BB0D}" type="datetimeFigureOut">
              <a:rPr lang="pt-BR" smtClean="0"/>
              <a:t>01/02/2016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23B3-D17C-41EB-BD89-0035716C94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5755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47C4F-F76E-42EE-A1C5-C0861729BB0D}" type="datetimeFigureOut">
              <a:rPr lang="pt-BR" smtClean="0"/>
              <a:t>01/02/2016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23B3-D17C-41EB-BD89-0035716C94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7785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47C4F-F76E-42EE-A1C5-C0861729BB0D}" type="datetimeFigureOut">
              <a:rPr lang="pt-BR" smtClean="0"/>
              <a:t>01/02/2016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23B3-D17C-41EB-BD89-0035716C94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6877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47C4F-F76E-42EE-A1C5-C0861729BB0D}" type="datetimeFigureOut">
              <a:rPr lang="pt-BR" smtClean="0"/>
              <a:t>01/02/2016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23B3-D17C-41EB-BD89-0035716C94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5272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47C4F-F76E-42EE-A1C5-C0861729BB0D}" type="datetimeFigureOut">
              <a:rPr lang="pt-BR" smtClean="0"/>
              <a:t>01/02/2016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23B3-D17C-41EB-BD89-0035716C94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1338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47C4F-F76E-42EE-A1C5-C0861729BB0D}" type="datetimeFigureOut">
              <a:rPr lang="pt-BR" smtClean="0"/>
              <a:t>01/02/2016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23B3-D17C-41EB-BD89-0035716C94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855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47C4F-F76E-42EE-A1C5-C0861729BB0D}" type="datetimeFigureOut">
              <a:rPr lang="pt-BR" smtClean="0"/>
              <a:t>01/02/2016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23B3-D17C-41EB-BD89-0035716C94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9886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47C4F-F76E-42EE-A1C5-C0861729BB0D}" type="datetimeFigureOut">
              <a:rPr lang="pt-BR" smtClean="0"/>
              <a:t>01/02/2016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E23B3-D17C-41EB-BD89-0035716C94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0981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126392351"/>
              </p:ext>
            </p:extLst>
          </p:nvPr>
        </p:nvGraphicFramePr>
        <p:xfrm>
          <a:off x="1524000" y="1397000"/>
          <a:ext cx="6096000" cy="3751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36680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38</Words>
  <Application>Microsoft Office PowerPoint</Application>
  <PresentationFormat>Apresentação na tela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Denise Mendes da Silva</dc:creator>
  <cp:lastModifiedBy>Denise Mendes da Silva</cp:lastModifiedBy>
  <cp:revision>6</cp:revision>
  <dcterms:created xsi:type="dcterms:W3CDTF">2016-02-01T17:51:02Z</dcterms:created>
  <dcterms:modified xsi:type="dcterms:W3CDTF">2016-02-01T18:32:31Z</dcterms:modified>
</cp:coreProperties>
</file>